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1" r:id="rId5"/>
    <p:sldId id="262" r:id="rId6"/>
    <p:sldId id="263" r:id="rId7"/>
    <p:sldId id="258" r:id="rId8"/>
    <p:sldId id="257"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D3E"/>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just"/>
            <a:r>
              <a:rPr lang="en-US" sz="1800" dirty="0" smtClean="0"/>
              <a:t>The </a:t>
            </a:r>
            <a:r>
              <a:rPr lang="en-US" sz="1800" dirty="0" err="1" smtClean="0"/>
              <a:t>Ek</a:t>
            </a:r>
            <a:r>
              <a:rPr lang="en-US" sz="1800" dirty="0" smtClean="0"/>
              <a:t> Bharat </a:t>
            </a:r>
            <a:r>
              <a:rPr lang="en-US" sz="1800" dirty="0" err="1" smtClean="0"/>
              <a:t>Shrestha</a:t>
            </a:r>
            <a:r>
              <a:rPr lang="en-US" sz="1800" dirty="0" smtClean="0"/>
              <a:t> Bharat </a:t>
            </a:r>
            <a:r>
              <a:rPr lang="en-US" sz="1800" dirty="0" err="1" smtClean="0"/>
              <a:t>programme</a:t>
            </a:r>
            <a:r>
              <a:rPr lang="en-US" sz="1800" dirty="0" smtClean="0"/>
              <a:t>, aims to actively enhance interaction between people of diverse cultures living in different States and UTs in India, with the objective of promoting greater mutual understanding amongst them.</a:t>
            </a:r>
            <a:endParaRPr lang="en-US" sz="1800" dirty="0"/>
          </a:p>
        </p:txBody>
      </p:sp>
      <p:sp>
        <p:nvSpPr>
          <p:cNvPr id="3" name="Subtitle 2"/>
          <p:cNvSpPr>
            <a:spLocks noGrp="1"/>
          </p:cNvSpPr>
          <p:nvPr>
            <p:ph type="subTitle" idx="1"/>
          </p:nvPr>
        </p:nvSpPr>
        <p:spPr>
          <a:xfrm>
            <a:off x="1219200" y="3429000"/>
            <a:ext cx="6400800" cy="457200"/>
          </a:xfrm>
        </p:spPr>
        <p:txBody>
          <a:bodyPr>
            <a:normAutofit fontScale="85000" lnSpcReduction="20000"/>
          </a:bodyPr>
          <a:lstStyle/>
          <a:p>
            <a:r>
              <a:rPr lang="en-US" dirty="0" smtClean="0"/>
              <a:t>ARUNACHAL PRADESH</a:t>
            </a:r>
            <a:endParaRPr lang="en-US" dirty="0"/>
          </a:p>
        </p:txBody>
      </p:sp>
      <p:pic>
        <p:nvPicPr>
          <p:cNvPr id="1026" name="Picture 2" descr="E:\PROJECT\PPT\paper\EBSB.JPG"/>
          <p:cNvPicPr>
            <a:picLocks noChangeAspect="1" noChangeArrowheads="1"/>
          </p:cNvPicPr>
          <p:nvPr/>
        </p:nvPicPr>
        <p:blipFill>
          <a:blip r:embed="rId2"/>
          <a:srcRect l="3205" r="3839"/>
          <a:stretch>
            <a:fillRect/>
          </a:stretch>
        </p:blipFill>
        <p:spPr bwMode="auto">
          <a:xfrm>
            <a:off x="0" y="0"/>
            <a:ext cx="9144000" cy="23155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ARUNACHAL PRADESH</a:t>
            </a:r>
            <a:endParaRPr lang="en-US" dirty="0"/>
          </a:p>
        </p:txBody>
      </p:sp>
      <p:sp>
        <p:nvSpPr>
          <p:cNvPr id="3" name="Content Placeholder 2"/>
          <p:cNvSpPr>
            <a:spLocks noGrp="1"/>
          </p:cNvSpPr>
          <p:nvPr>
            <p:ph idx="1"/>
          </p:nvPr>
        </p:nvSpPr>
        <p:spPr/>
        <p:txBody>
          <a:bodyPr>
            <a:normAutofit/>
          </a:bodyPr>
          <a:lstStyle/>
          <a:p>
            <a:r>
              <a:rPr lang="en-US" dirty="0" smtClean="0"/>
              <a:t>Various Tribal Group ( with Different Tradition and Cultures).</a:t>
            </a:r>
          </a:p>
          <a:p>
            <a:r>
              <a:rPr lang="en-US" dirty="0" smtClean="0"/>
              <a:t>Potential Biological Hotspot.</a:t>
            </a:r>
          </a:p>
          <a:p>
            <a:r>
              <a:rPr lang="en-US" dirty="0" smtClean="0"/>
              <a:t>Potential Tourism.</a:t>
            </a:r>
          </a:p>
          <a:p>
            <a:r>
              <a:rPr lang="en-US" dirty="0" smtClean="0"/>
              <a:t>Potential Hydro Electric Power.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3505200" y="0"/>
            <a:ext cx="2286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GALO</a:t>
            </a:r>
            <a:endParaRPr lang="en-US" dirty="0"/>
          </a:p>
        </p:txBody>
      </p:sp>
      <p:sp>
        <p:nvSpPr>
          <p:cNvPr id="3" name="Rectangle 2"/>
          <p:cNvSpPr/>
          <p:nvPr/>
        </p:nvSpPr>
        <p:spPr>
          <a:xfrm>
            <a:off x="1752600" y="609600"/>
            <a:ext cx="6248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Race:- Mongoloid</a:t>
            </a:r>
          </a:p>
          <a:p>
            <a:r>
              <a:rPr lang="en-US" dirty="0" err="1" smtClean="0"/>
              <a:t>Galo</a:t>
            </a:r>
            <a:r>
              <a:rPr lang="en-US" dirty="0" smtClean="0"/>
              <a:t> dialect-</a:t>
            </a:r>
            <a:r>
              <a:rPr lang="en-US" dirty="0" err="1" smtClean="0"/>
              <a:t>Tibeto</a:t>
            </a:r>
            <a:r>
              <a:rPr lang="en-US" dirty="0" smtClean="0"/>
              <a:t>-Burmese language group</a:t>
            </a:r>
          </a:p>
          <a:p>
            <a:r>
              <a:rPr lang="en-US" dirty="0" smtClean="0"/>
              <a:t> </a:t>
            </a:r>
          </a:p>
          <a:p>
            <a:endParaRPr lang="en-US" dirty="0"/>
          </a:p>
        </p:txBody>
      </p:sp>
      <p:sp>
        <p:nvSpPr>
          <p:cNvPr id="4" name="Rectangle 3">
            <a:hlinkClick r:id="rId2" action="ppaction://hlinksldjump"/>
          </p:cNvPr>
          <p:cNvSpPr/>
          <p:nvPr/>
        </p:nvSpPr>
        <p:spPr>
          <a:xfrm>
            <a:off x="4648200" y="1828800"/>
            <a:ext cx="4267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GALOs are the decedents of TANI</a:t>
            </a:r>
            <a:endParaRPr lang="en-US" dirty="0"/>
          </a:p>
        </p:txBody>
      </p:sp>
      <p:sp>
        <p:nvSpPr>
          <p:cNvPr id="5" name="Rectangle 4">
            <a:hlinkClick r:id="rId3" action="ppaction://hlinksldjump"/>
          </p:cNvPr>
          <p:cNvSpPr/>
          <p:nvPr/>
        </p:nvSpPr>
        <p:spPr>
          <a:xfrm>
            <a:off x="381000" y="2667000"/>
            <a:ext cx="4267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 SYSTEM of GALO</a:t>
            </a:r>
            <a:endParaRPr lang="en-US" dirty="0"/>
          </a:p>
        </p:txBody>
      </p:sp>
      <p:sp>
        <p:nvSpPr>
          <p:cNvPr id="6" name="Rectangle 5">
            <a:hlinkClick r:id="rId4" action="ppaction://hlinksldjump"/>
          </p:cNvPr>
          <p:cNvSpPr/>
          <p:nvPr/>
        </p:nvSpPr>
        <p:spPr>
          <a:xfrm>
            <a:off x="3886200" y="3657600"/>
            <a:ext cx="4267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NAMING SYSTEM IN GALO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r>
              <a:rPr lang="en-US" b="1" dirty="0" smtClean="0"/>
              <a:t>TANI</a:t>
            </a:r>
            <a:r>
              <a:rPr lang="en-US" dirty="0" smtClean="0"/>
              <a:t/>
            </a:r>
            <a:br>
              <a:rPr lang="en-US" dirty="0" smtClean="0"/>
            </a:br>
            <a:r>
              <a:rPr lang="en-US" sz="3600" dirty="0" smtClean="0"/>
              <a:t>AS PER GALO MYTH THE FIRST MAN ON EARTH</a:t>
            </a:r>
            <a:endParaRPr lang="en-US" sz="3600" dirty="0"/>
          </a:p>
        </p:txBody>
      </p:sp>
      <p:sp>
        <p:nvSpPr>
          <p:cNvPr id="3" name="Content Placeholder 2"/>
          <p:cNvSpPr>
            <a:spLocks noGrp="1"/>
          </p:cNvSpPr>
          <p:nvPr>
            <p:ph idx="1"/>
          </p:nvPr>
        </p:nvSpPr>
        <p:spPr>
          <a:solidFill>
            <a:srgbClr val="FFFF00"/>
          </a:solidFill>
          <a:ln>
            <a:solidFill>
              <a:schemeClr val="accent1"/>
            </a:solidFill>
          </a:ln>
        </p:spPr>
        <p:txBody>
          <a:bodyPr>
            <a:normAutofit lnSpcReduction="10000"/>
          </a:bodyPr>
          <a:lstStyle/>
          <a:p>
            <a:pPr>
              <a:buNone/>
            </a:pPr>
            <a:r>
              <a:rPr lang="en-US" dirty="0" smtClean="0"/>
              <a:t>There was nothing except Cloud and Fog</a:t>
            </a:r>
          </a:p>
          <a:p>
            <a:pPr>
              <a:buNone/>
            </a:pPr>
            <a:endParaRPr lang="en-US" dirty="0" smtClean="0"/>
          </a:p>
          <a:p>
            <a:pPr>
              <a:buNone/>
            </a:pPr>
            <a:r>
              <a:rPr lang="en-US" dirty="0" smtClean="0"/>
              <a:t>Sky </a:t>
            </a:r>
            <a:r>
              <a:rPr lang="en-US" dirty="0" smtClean="0"/>
              <a:t>(</a:t>
            </a:r>
            <a:r>
              <a:rPr lang="en-US" dirty="0" err="1" smtClean="0"/>
              <a:t>Medo</a:t>
            </a:r>
            <a:r>
              <a:rPr lang="en-US" dirty="0" smtClean="0"/>
              <a:t>)  and Earth ( </a:t>
            </a:r>
            <a:r>
              <a:rPr lang="en-US" dirty="0" err="1" smtClean="0"/>
              <a:t>Hichi</a:t>
            </a:r>
            <a:r>
              <a:rPr lang="en-US" dirty="0" smtClean="0"/>
              <a:t>)</a:t>
            </a:r>
          </a:p>
          <a:p>
            <a:pPr>
              <a:buNone/>
            </a:pPr>
            <a:endParaRPr lang="en-US" dirty="0" smtClean="0"/>
          </a:p>
          <a:p>
            <a:pPr>
              <a:buNone/>
            </a:pPr>
            <a:r>
              <a:rPr lang="en-US" dirty="0" err="1" smtClean="0"/>
              <a:t>Jimi</a:t>
            </a:r>
            <a:r>
              <a:rPr lang="en-US" dirty="0" smtClean="0"/>
              <a:t> ( Creator Mother) “ The literary meaning of JIMI is absolute silence”</a:t>
            </a:r>
          </a:p>
          <a:p>
            <a:pPr>
              <a:buNone/>
            </a:pPr>
            <a:endParaRPr lang="en-US" dirty="0" smtClean="0"/>
          </a:p>
          <a:p>
            <a:pPr>
              <a:buNone/>
            </a:pPr>
            <a:r>
              <a:rPr lang="en-US" dirty="0" smtClean="0"/>
              <a:t>Then </a:t>
            </a:r>
            <a:r>
              <a:rPr lang="en-US" dirty="0" err="1" smtClean="0"/>
              <a:t>Rini</a:t>
            </a:r>
            <a:r>
              <a:rPr lang="en-US" dirty="0" smtClean="0"/>
              <a:t> ( </a:t>
            </a:r>
            <a:r>
              <a:rPr lang="en-US" dirty="0" err="1" smtClean="0"/>
              <a:t>Abo</a:t>
            </a:r>
            <a:r>
              <a:rPr lang="en-US" dirty="0" smtClean="0"/>
              <a:t> TANI) and TAKI</a:t>
            </a:r>
            <a:endParaRPr lang="en-US" dirty="0"/>
          </a:p>
        </p:txBody>
      </p:sp>
      <p:sp>
        <p:nvSpPr>
          <p:cNvPr id="16" name="Rectangle 15">
            <a:hlinkClick r:id="rId3" action="ppaction://hlinksldjump"/>
          </p:cNvPr>
          <p:cNvSpPr/>
          <p:nvPr/>
        </p:nvSpPr>
        <p:spPr>
          <a:xfrm>
            <a:off x="8229600" y="6248400"/>
            <a:ext cx="533305" cy="369332"/>
          </a:xfrm>
          <a:prstGeom prst="rect">
            <a:avLst/>
          </a:prstGeom>
          <a:noFill/>
        </p:spPr>
        <p:txBody>
          <a:bodyPr wrap="square" lIns="91440" tIns="45720" rIns="91440" bIns="45720">
            <a:spAutoFit/>
          </a:bodyPr>
          <a:lstStyle/>
          <a:p>
            <a:pPr algn="ct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5867400"/>
          </a:xfrm>
        </p:spPr>
        <p:txBody>
          <a:bodyPr>
            <a:normAutofit fontScale="85000" lnSpcReduction="20000"/>
          </a:bodyPr>
          <a:lstStyle/>
          <a:p>
            <a:r>
              <a:rPr lang="en-US" dirty="0" err="1" smtClean="0"/>
              <a:t>Galo</a:t>
            </a:r>
            <a:r>
              <a:rPr lang="en-US" dirty="0" smtClean="0"/>
              <a:t> Village and House</a:t>
            </a:r>
          </a:p>
          <a:p>
            <a:r>
              <a:rPr lang="en-US" dirty="0" err="1" smtClean="0"/>
              <a:t>Galo</a:t>
            </a:r>
            <a:r>
              <a:rPr lang="en-US" dirty="0" smtClean="0"/>
              <a:t>  society  is  an  agrarian  society. All the members of the Family use to work in agricultural field.</a:t>
            </a:r>
          </a:p>
          <a:p>
            <a:r>
              <a:rPr lang="en-US" dirty="0" smtClean="0"/>
              <a:t>This farmers then divided into following category</a:t>
            </a:r>
          </a:p>
          <a:p>
            <a:pPr lvl="1"/>
            <a:r>
              <a:rPr lang="en-US" dirty="0" err="1" smtClean="0"/>
              <a:t>Nyigam</a:t>
            </a:r>
            <a:r>
              <a:rPr lang="en-US" dirty="0" smtClean="0"/>
              <a:t> ( Hunter)</a:t>
            </a:r>
          </a:p>
          <a:p>
            <a:pPr lvl="1"/>
            <a:r>
              <a:rPr lang="en-US" dirty="0" err="1" smtClean="0"/>
              <a:t>Nyiga</a:t>
            </a:r>
            <a:r>
              <a:rPr lang="en-US" dirty="0" smtClean="0"/>
              <a:t> ( Warrior)</a:t>
            </a:r>
          </a:p>
          <a:p>
            <a:pPr lvl="1"/>
            <a:r>
              <a:rPr lang="en-US" dirty="0" err="1" smtClean="0"/>
              <a:t>Nyibo</a:t>
            </a:r>
            <a:r>
              <a:rPr lang="en-US" dirty="0" smtClean="0"/>
              <a:t> ( Priest) </a:t>
            </a:r>
          </a:p>
          <a:p>
            <a:pPr lvl="1"/>
            <a:r>
              <a:rPr lang="en-US" dirty="0" err="1" smtClean="0"/>
              <a:t>Nyikok</a:t>
            </a:r>
            <a:r>
              <a:rPr lang="en-US" dirty="0" smtClean="0"/>
              <a:t> (Orators)</a:t>
            </a:r>
          </a:p>
          <a:p>
            <a:r>
              <a:rPr lang="en-US" dirty="0" smtClean="0"/>
              <a:t>Slavery System was prevailing in olden days</a:t>
            </a:r>
          </a:p>
          <a:p>
            <a:r>
              <a:rPr lang="en-US" dirty="0" err="1" smtClean="0"/>
              <a:t>Galo</a:t>
            </a:r>
            <a:r>
              <a:rPr lang="en-US" dirty="0" smtClean="0"/>
              <a:t> Society is patriarchal.</a:t>
            </a:r>
          </a:p>
          <a:p>
            <a:r>
              <a:rPr lang="en-US" dirty="0" err="1" smtClean="0"/>
              <a:t>Galo</a:t>
            </a:r>
            <a:r>
              <a:rPr lang="en-US" dirty="0" smtClean="0"/>
              <a:t> Society polygamy is allowed</a:t>
            </a:r>
          </a:p>
          <a:p>
            <a:r>
              <a:rPr lang="en-US" dirty="0" smtClean="0"/>
              <a:t>Child  marriage(</a:t>
            </a:r>
            <a:r>
              <a:rPr lang="en-US" dirty="0" err="1" smtClean="0"/>
              <a:t>Neppe</a:t>
            </a:r>
            <a:r>
              <a:rPr lang="en-US" dirty="0" smtClean="0"/>
              <a:t> </a:t>
            </a:r>
            <a:r>
              <a:rPr lang="en-US" dirty="0" err="1" smtClean="0"/>
              <a:t>Nyida</a:t>
            </a:r>
            <a:r>
              <a:rPr lang="en-US" dirty="0" smtClean="0"/>
              <a:t>) System was prevailing in olden Days.</a:t>
            </a:r>
          </a:p>
          <a:p>
            <a:r>
              <a:rPr lang="en-US" dirty="0" smtClean="0"/>
              <a:t>Right to inheritance the immovable  property belongs  to  the  male  member  and movable to  the  female.</a:t>
            </a:r>
          </a:p>
          <a:p>
            <a:endParaRPr lang="en-US" dirty="0" smtClean="0"/>
          </a:p>
          <a:p>
            <a:endParaRPr lang="en-US" dirty="0" smtClean="0"/>
          </a:p>
          <a:p>
            <a:pPr lvl="1"/>
            <a:endParaRPr lang="en-US" dirty="0" smtClean="0"/>
          </a:p>
          <a:p>
            <a:endParaRPr lang="en-US" dirty="0"/>
          </a:p>
        </p:txBody>
      </p:sp>
      <p:sp>
        <p:nvSpPr>
          <p:cNvPr id="4" name="Rectangle 3">
            <a:hlinkClick r:id="rId2" action="ppaction://hlinksldjump"/>
          </p:cNvPr>
          <p:cNvSpPr/>
          <p:nvPr/>
        </p:nvSpPr>
        <p:spPr>
          <a:xfrm>
            <a:off x="8229600" y="6248400"/>
            <a:ext cx="533305" cy="369332"/>
          </a:xfrm>
          <a:prstGeom prst="rect">
            <a:avLst/>
          </a:prstGeom>
          <a:noFill/>
        </p:spPr>
        <p:txBody>
          <a:bodyPr wrap="square" lIns="91440" tIns="45720" rIns="91440" bIns="45720">
            <a:spAutoFit/>
          </a:bodyPr>
          <a:lstStyle/>
          <a:p>
            <a:pPr algn="ct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a:hlinkClick r:id="rId3" action="ppaction://hlinksldjump"/>
          </p:cNvPr>
          <p:cNvSpPr/>
          <p:nvPr/>
        </p:nvSpPr>
        <p:spPr>
          <a:xfrm>
            <a:off x="685800" y="6324600"/>
            <a:ext cx="533305" cy="369332"/>
          </a:xfrm>
          <a:prstGeom prst="rect">
            <a:avLst/>
          </a:prstGeom>
          <a:noFill/>
        </p:spPr>
        <p:txBody>
          <a:bodyPr wrap="square" lIns="91440" tIns="45720" rIns="91440" bIns="45720">
            <a:spAutoFit/>
          </a:bodyPr>
          <a:lstStyle/>
          <a:p>
            <a:pPr algn="ct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a:hlinkClick r:id="rId4" action="ppaction://hlinksldjump"/>
          </p:cNvPr>
          <p:cNvSpPr/>
          <p:nvPr/>
        </p:nvSpPr>
        <p:spPr>
          <a:xfrm>
            <a:off x="1447800" y="6324600"/>
            <a:ext cx="533305" cy="369332"/>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4800600" y="1981200"/>
            <a:ext cx="3886200" cy="3581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1981200"/>
            <a:ext cx="3886200" cy="35814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ction="ppaction://hlinksldjump"/>
          </p:cNvPr>
          <p:cNvSpPr/>
          <p:nvPr/>
        </p:nvSpPr>
        <p:spPr>
          <a:xfrm>
            <a:off x="1447800" y="6324600"/>
            <a:ext cx="533305" cy="369332"/>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3886200" cy="2514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GOOGLE DRIVE\PPT\paper\IMG-20190927-WA0021.jpg"/>
          <p:cNvPicPr>
            <a:picLocks noChangeAspect="1" noChangeArrowheads="1"/>
          </p:cNvPicPr>
          <p:nvPr/>
        </p:nvPicPr>
        <p:blipFill>
          <a:blip r:embed="rId3"/>
          <a:srcRect/>
          <a:stretch>
            <a:fillRect/>
          </a:stretch>
        </p:blipFill>
        <p:spPr bwMode="auto">
          <a:xfrm>
            <a:off x="4038600" y="2971800"/>
            <a:ext cx="4800000" cy="3600000"/>
          </a:xfrm>
          <a:prstGeom prst="rect">
            <a:avLst/>
          </a:prstGeom>
          <a:noFill/>
        </p:spPr>
      </p:pic>
      <p:sp>
        <p:nvSpPr>
          <p:cNvPr id="5" name="Rectangle 4">
            <a:hlinkClick r:id="rId4" action="ppaction://hlinksldjump"/>
          </p:cNvPr>
          <p:cNvSpPr/>
          <p:nvPr/>
        </p:nvSpPr>
        <p:spPr>
          <a:xfrm>
            <a:off x="1447800" y="6324600"/>
            <a:ext cx="533305" cy="369332"/>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2362200" cy="6858000"/>
            <a:chOff x="0" y="0"/>
            <a:chExt cx="2362200" cy="6858000"/>
          </a:xfrm>
        </p:grpSpPr>
        <p:sp>
          <p:nvSpPr>
            <p:cNvPr id="6" name="Rectangle 5"/>
            <p:cNvSpPr/>
            <p:nvPr/>
          </p:nvSpPr>
          <p:spPr>
            <a:xfrm>
              <a:off x="0" y="0"/>
              <a:ext cx="23622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 y="304800"/>
              <a:ext cx="2209800" cy="22860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3352800"/>
              <a:ext cx="2286000" cy="23622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667000" y="11668"/>
            <a:ext cx="4247766" cy="369332"/>
          </a:xfrm>
          <a:prstGeom prst="rect">
            <a:avLst/>
          </a:prstGeom>
          <a:noFill/>
        </p:spPr>
        <p:txBody>
          <a:bodyPr wrap="none" rtlCol="0">
            <a:spAutoFit/>
          </a:bodyPr>
          <a:lstStyle/>
          <a:p>
            <a:r>
              <a:rPr lang="en-US" dirty="0" smtClean="0"/>
              <a:t>GALO TRIBE FOLLOWS GENEALOGY SYSTEM</a:t>
            </a:r>
            <a:endParaRPr lang="en-US" dirty="0"/>
          </a:p>
        </p:txBody>
      </p:sp>
      <p:sp>
        <p:nvSpPr>
          <p:cNvPr id="12" name="TextBox 11"/>
          <p:cNvSpPr txBox="1"/>
          <p:nvPr/>
        </p:nvSpPr>
        <p:spPr>
          <a:xfrm>
            <a:off x="5791200" y="381001"/>
            <a:ext cx="1017971" cy="6555641"/>
          </a:xfrm>
          <a:prstGeom prst="rect">
            <a:avLst/>
          </a:prstGeom>
          <a:noFill/>
          <a:ln>
            <a:solidFill>
              <a:schemeClr val="tx1"/>
            </a:solidFill>
          </a:ln>
        </p:spPr>
        <p:txBody>
          <a:bodyPr wrap="square" rtlCol="0">
            <a:spAutoFit/>
          </a:bodyPr>
          <a:lstStyle/>
          <a:p>
            <a:r>
              <a:rPr lang="en-US" sz="1500" dirty="0" smtClean="0"/>
              <a:t>TA + NI</a:t>
            </a:r>
          </a:p>
          <a:p>
            <a:r>
              <a:rPr lang="en-US" sz="1500" dirty="0" smtClean="0"/>
              <a:t>NI + CHI</a:t>
            </a:r>
          </a:p>
          <a:p>
            <a:r>
              <a:rPr lang="en-US" sz="1500" dirty="0" smtClean="0"/>
              <a:t>CHI + DE</a:t>
            </a:r>
          </a:p>
          <a:p>
            <a:r>
              <a:rPr lang="en-US" sz="1500" dirty="0" smtClean="0"/>
              <a:t>DE + MEN</a:t>
            </a:r>
          </a:p>
          <a:p>
            <a:r>
              <a:rPr lang="en-US" sz="1500" dirty="0" smtClean="0"/>
              <a:t>MEN + RA</a:t>
            </a:r>
          </a:p>
          <a:p>
            <a:r>
              <a:rPr lang="en-US" sz="1500" dirty="0" smtClean="0"/>
              <a:t>RE + BA</a:t>
            </a:r>
          </a:p>
          <a:p>
            <a:r>
              <a:rPr lang="en-US" sz="1500" dirty="0" smtClean="0"/>
              <a:t>BA + M</a:t>
            </a:r>
          </a:p>
          <a:p>
            <a:r>
              <a:rPr lang="en-US" sz="1500" dirty="0" smtClean="0"/>
              <a:t>ME + KAR</a:t>
            </a:r>
          </a:p>
          <a:p>
            <a:r>
              <a:rPr lang="en-US" sz="1500" dirty="0" smtClean="0"/>
              <a:t>KAR + ME</a:t>
            </a:r>
          </a:p>
          <a:p>
            <a:r>
              <a:rPr lang="en-US" sz="1500" dirty="0" smtClean="0"/>
              <a:t>ME + CHI </a:t>
            </a:r>
          </a:p>
          <a:p>
            <a:r>
              <a:rPr lang="en-US" sz="1500" dirty="0" smtClean="0"/>
              <a:t>CHI  +  DO</a:t>
            </a:r>
          </a:p>
          <a:p>
            <a:r>
              <a:rPr lang="en-US" sz="1500" dirty="0" smtClean="0"/>
              <a:t>DO +  PO</a:t>
            </a:r>
          </a:p>
          <a:p>
            <a:r>
              <a:rPr lang="en-US" sz="1500" dirty="0" smtClean="0"/>
              <a:t>PO  + NI</a:t>
            </a:r>
          </a:p>
          <a:p>
            <a:r>
              <a:rPr lang="en-US" sz="1500" dirty="0" smtClean="0"/>
              <a:t>NI  +  RO</a:t>
            </a:r>
          </a:p>
          <a:p>
            <a:r>
              <a:rPr lang="en-US" sz="1500" dirty="0" smtClean="0"/>
              <a:t>RO  +  HAR</a:t>
            </a:r>
          </a:p>
          <a:p>
            <a:r>
              <a:rPr lang="en-US" sz="1500" dirty="0" smtClean="0"/>
              <a:t>HAR  +  NI</a:t>
            </a:r>
          </a:p>
          <a:p>
            <a:r>
              <a:rPr lang="en-US" sz="1500" dirty="0" smtClean="0"/>
              <a:t>NI  +  M</a:t>
            </a:r>
          </a:p>
          <a:p>
            <a:r>
              <a:rPr lang="en-US" sz="1500" dirty="0" smtClean="0"/>
              <a:t>MA + RI</a:t>
            </a:r>
          </a:p>
          <a:p>
            <a:r>
              <a:rPr lang="en-US" sz="1500" dirty="0" smtClean="0"/>
              <a:t>RI  + ME</a:t>
            </a:r>
          </a:p>
          <a:p>
            <a:r>
              <a:rPr lang="en-US" sz="1500" dirty="0" smtClean="0"/>
              <a:t>MA + GO</a:t>
            </a:r>
          </a:p>
          <a:p>
            <a:r>
              <a:rPr lang="en-US" sz="1500" dirty="0" smtClean="0"/>
              <a:t>GO + LI</a:t>
            </a:r>
          </a:p>
          <a:p>
            <a:r>
              <a:rPr lang="en-US" sz="1500" dirty="0" smtClean="0"/>
              <a:t>LI + ME</a:t>
            </a:r>
          </a:p>
          <a:p>
            <a:r>
              <a:rPr lang="en-US" sz="1500" dirty="0" smtClean="0"/>
              <a:t>MA + GO</a:t>
            </a:r>
          </a:p>
          <a:p>
            <a:r>
              <a:rPr lang="en-US" sz="1500" dirty="0" smtClean="0"/>
              <a:t>GO + LI</a:t>
            </a:r>
          </a:p>
          <a:p>
            <a:r>
              <a:rPr lang="en-US" sz="1500" dirty="0" smtClean="0"/>
              <a:t>LI + GO</a:t>
            </a:r>
          </a:p>
          <a:p>
            <a:r>
              <a:rPr lang="en-US" sz="1500" dirty="0" smtClean="0"/>
              <a:t>GO + YI</a:t>
            </a:r>
          </a:p>
          <a:p>
            <a:r>
              <a:rPr lang="en-US" sz="1500" dirty="0" smtClean="0"/>
              <a:t>YI + GO</a:t>
            </a:r>
          </a:p>
          <a:p>
            <a:r>
              <a:rPr lang="en-US" sz="1500" dirty="0" smtClean="0"/>
              <a:t>GO + MAR</a:t>
            </a:r>
            <a:endParaRPr lang="en-US" sz="1500" dirty="0"/>
          </a:p>
        </p:txBody>
      </p:sp>
      <p:sp>
        <p:nvSpPr>
          <p:cNvPr id="11" name="TextBox 10"/>
          <p:cNvSpPr txBox="1"/>
          <p:nvPr/>
        </p:nvSpPr>
        <p:spPr>
          <a:xfrm>
            <a:off x="2768357" y="378559"/>
            <a:ext cx="813043" cy="6555641"/>
          </a:xfrm>
          <a:prstGeom prst="rect">
            <a:avLst/>
          </a:prstGeom>
          <a:noFill/>
          <a:ln>
            <a:solidFill>
              <a:schemeClr val="tx1"/>
            </a:solidFill>
          </a:ln>
        </p:spPr>
        <p:txBody>
          <a:bodyPr wrap="none" rtlCol="0">
            <a:spAutoFit/>
          </a:bodyPr>
          <a:lstStyle/>
          <a:p>
            <a:r>
              <a:rPr lang="en-US" sz="1500" dirty="0" smtClean="0"/>
              <a:t>TANI</a:t>
            </a:r>
          </a:p>
          <a:p>
            <a:r>
              <a:rPr lang="en-US" sz="1500" dirty="0" smtClean="0"/>
              <a:t>NICHI</a:t>
            </a:r>
          </a:p>
          <a:p>
            <a:r>
              <a:rPr lang="en-US" sz="1500" dirty="0" smtClean="0"/>
              <a:t>CHIDE</a:t>
            </a:r>
          </a:p>
          <a:p>
            <a:r>
              <a:rPr lang="en-US" sz="1500" dirty="0" smtClean="0"/>
              <a:t>DEMEN</a:t>
            </a:r>
          </a:p>
          <a:p>
            <a:r>
              <a:rPr lang="en-US" sz="1500" dirty="0" smtClean="0"/>
              <a:t>MENRA</a:t>
            </a:r>
          </a:p>
          <a:p>
            <a:r>
              <a:rPr lang="en-US" sz="1500" dirty="0" smtClean="0"/>
              <a:t>REBA</a:t>
            </a:r>
          </a:p>
          <a:p>
            <a:r>
              <a:rPr lang="en-US" sz="1600" b="1" dirty="0" smtClean="0">
                <a:solidFill>
                  <a:srgbClr val="FF0000"/>
                </a:solidFill>
              </a:rPr>
              <a:t>BAM</a:t>
            </a:r>
          </a:p>
          <a:p>
            <a:r>
              <a:rPr lang="en-US" sz="1500" dirty="0" smtClean="0"/>
              <a:t>MEKAR</a:t>
            </a:r>
          </a:p>
          <a:p>
            <a:r>
              <a:rPr lang="en-US" sz="1500" b="1" dirty="0" smtClean="0"/>
              <a:t>KARME</a:t>
            </a:r>
          </a:p>
          <a:p>
            <a:r>
              <a:rPr lang="en-US" sz="1500" dirty="0" smtClean="0"/>
              <a:t>MECHI </a:t>
            </a:r>
          </a:p>
          <a:p>
            <a:r>
              <a:rPr lang="en-US" sz="1500" dirty="0" smtClean="0"/>
              <a:t>CHIDO</a:t>
            </a:r>
          </a:p>
          <a:p>
            <a:r>
              <a:rPr lang="en-US" sz="1500" dirty="0" smtClean="0"/>
              <a:t>DOPO</a:t>
            </a:r>
          </a:p>
          <a:p>
            <a:r>
              <a:rPr lang="en-US" sz="1500" dirty="0" smtClean="0"/>
              <a:t>PONI</a:t>
            </a:r>
          </a:p>
          <a:p>
            <a:r>
              <a:rPr lang="en-US" sz="1500" dirty="0" smtClean="0"/>
              <a:t>NIRO</a:t>
            </a:r>
          </a:p>
          <a:p>
            <a:r>
              <a:rPr lang="en-US" sz="1500" dirty="0" smtClean="0"/>
              <a:t>ROHAR</a:t>
            </a:r>
          </a:p>
          <a:p>
            <a:r>
              <a:rPr lang="en-US" sz="1500" dirty="0" smtClean="0"/>
              <a:t>HARNI</a:t>
            </a:r>
          </a:p>
          <a:p>
            <a:r>
              <a:rPr lang="en-US" sz="1500" dirty="0" smtClean="0"/>
              <a:t>NIM</a:t>
            </a:r>
          </a:p>
          <a:p>
            <a:r>
              <a:rPr lang="en-US" sz="1500" dirty="0" smtClean="0"/>
              <a:t>MARI</a:t>
            </a:r>
          </a:p>
          <a:p>
            <a:r>
              <a:rPr lang="en-US" sz="1500" dirty="0" smtClean="0"/>
              <a:t>RIME</a:t>
            </a:r>
          </a:p>
          <a:p>
            <a:r>
              <a:rPr lang="en-US" sz="1500" dirty="0" smtClean="0"/>
              <a:t>MAGO</a:t>
            </a:r>
          </a:p>
          <a:p>
            <a:r>
              <a:rPr lang="en-US" sz="1500" dirty="0" smtClean="0"/>
              <a:t>GOLI</a:t>
            </a:r>
          </a:p>
          <a:p>
            <a:r>
              <a:rPr lang="en-US" sz="1500" dirty="0" smtClean="0"/>
              <a:t>LIME</a:t>
            </a:r>
          </a:p>
          <a:p>
            <a:r>
              <a:rPr lang="en-US" sz="1500" dirty="0" smtClean="0"/>
              <a:t>MAGO</a:t>
            </a:r>
          </a:p>
          <a:p>
            <a:r>
              <a:rPr lang="en-US" sz="1500" dirty="0" smtClean="0"/>
              <a:t>GOLI</a:t>
            </a:r>
          </a:p>
          <a:p>
            <a:r>
              <a:rPr lang="en-US" sz="1500" dirty="0" smtClean="0"/>
              <a:t>LIGO</a:t>
            </a:r>
          </a:p>
          <a:p>
            <a:r>
              <a:rPr lang="en-US" sz="1500" dirty="0" smtClean="0"/>
              <a:t>GOYI</a:t>
            </a:r>
          </a:p>
          <a:p>
            <a:r>
              <a:rPr lang="en-US" sz="1500" dirty="0" smtClean="0"/>
              <a:t>YIGO</a:t>
            </a:r>
          </a:p>
          <a:p>
            <a:r>
              <a:rPr lang="en-US" sz="1500" dirty="0" smtClean="0"/>
              <a:t>GOMAR</a:t>
            </a:r>
            <a:endParaRPr lang="en-US" sz="1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4200"/>
            <a:ext cx="8229600" cy="1143000"/>
          </a:xfrm>
        </p:spPr>
        <p:txBody>
          <a:bodyPr/>
          <a:lstStyle/>
          <a:p>
            <a:r>
              <a:rPr lang="en-US" dirty="0" smtClean="0"/>
              <a:t>THANK YOU</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3160</TotalTime>
  <Words>343</Words>
  <Application>Microsoft Office PowerPoint</Application>
  <PresentationFormat>On-screen Show (4:3)</PresentationFormat>
  <Paragraphs>110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Ek Bharat Shrestha Bharat programme, aims to actively enhance interaction between people of diverse cultures living in different States and UTs in India, with the objective of promoting greater mutual understanding amongst them.</vt:lpstr>
      <vt:lpstr>ARUNACHAL PRADESH</vt:lpstr>
      <vt:lpstr>Slide 3</vt:lpstr>
      <vt:lpstr>TANI AS PER GALO MYTH THE FIRST MAN ON EARTH</vt:lpstr>
      <vt:lpstr>Slide 5</vt:lpstr>
      <vt:lpstr>Slide 6</vt:lpstr>
      <vt:lpstr>Slide 7</vt:lpstr>
      <vt:lpstr>Slide 8</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KIWTE</dc:creator>
  <cp:lastModifiedBy>Windows User</cp:lastModifiedBy>
  <cp:revision>122</cp:revision>
  <dcterms:created xsi:type="dcterms:W3CDTF">2006-08-16T00:00:00Z</dcterms:created>
  <dcterms:modified xsi:type="dcterms:W3CDTF">2020-08-19T07:54:48Z</dcterms:modified>
</cp:coreProperties>
</file>